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65" r:id="rId9"/>
    <p:sldId id="266" r:id="rId10"/>
    <p:sldId id="274" r:id="rId11"/>
    <p:sldId id="275" r:id="rId12"/>
    <p:sldId id="276" r:id="rId13"/>
    <p:sldId id="277" r:id="rId14"/>
    <p:sldId id="278" r:id="rId15"/>
    <p:sldId id="271" r:id="rId16"/>
    <p:sldId id="272" r:id="rId17"/>
    <p:sldId id="259" r:id="rId18"/>
    <p:sldId id="260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0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09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22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96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04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75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32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01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0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6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6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5372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5" r:id="rId6"/>
    <p:sldLayoutId id="2147483730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b="1" i="0" kern="1200" spc="1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 spc="6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600" kern="1200" spc="6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6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 spc="6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6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argad0413/OpenCV-effec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F95C2A-DC97-4FC5-B4D7-ECA8B8A66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스포츠 코트의 녹색과 파란색 표면">
            <a:extLst>
              <a:ext uri="{FF2B5EF4-FFF2-40B4-BE49-F238E27FC236}">
                <a16:creationId xmlns:a16="http://schemas.microsoft.com/office/drawing/2014/main" id="{677E0073-9D62-5F12-CCD3-1B643BFDBE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1080BBA-334D-47E7-984F-354D2ADEE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65439" y="231439"/>
            <a:ext cx="6858000" cy="639512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C54435-729A-E350-B159-E00A9EB05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8687" y="2253343"/>
            <a:ext cx="6569836" cy="4205414"/>
          </a:xfrm>
        </p:spPr>
        <p:txBody>
          <a:bodyPr anchor="b">
            <a:normAutofit/>
          </a:bodyPr>
          <a:lstStyle/>
          <a:p>
            <a:pPr algn="r"/>
            <a:r>
              <a:rPr lang="ko-KR" altLang="en-US" sz="6600"/>
              <a:t>오일페인팅 효과</a:t>
            </a:r>
            <a:br>
              <a:rPr lang="en-US" altLang="ko-KR" sz="6600"/>
            </a:br>
            <a:r>
              <a:rPr lang="ko-KR" altLang="en-US" sz="6600"/>
              <a:t>스케치 효과</a:t>
            </a:r>
            <a:br>
              <a:rPr lang="en-US" altLang="ko-KR" sz="6600"/>
            </a:br>
            <a:r>
              <a:rPr lang="ko-KR" altLang="en-US" sz="6600"/>
              <a:t>색상반전 효과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50C0B3-DB43-A59F-C2B1-209ECE0FD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743" y="435579"/>
            <a:ext cx="5150526" cy="1084668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ko-KR" altLang="en-US" sz="2000">
                <a:solidFill>
                  <a:schemeClr val="bg1"/>
                </a:solidFill>
              </a:rPr>
              <a:t>발표자</a:t>
            </a:r>
            <a:r>
              <a:rPr lang="en-US" altLang="ko-KR" sz="2000">
                <a:solidFill>
                  <a:schemeClr val="bg1"/>
                </a:solidFill>
              </a:rPr>
              <a:t>: </a:t>
            </a:r>
            <a:r>
              <a:rPr lang="ko-KR" altLang="en-US" sz="2000">
                <a:solidFill>
                  <a:schemeClr val="bg1"/>
                </a:solidFill>
              </a:rPr>
              <a:t>마르가드</a:t>
            </a:r>
            <a:endParaRPr lang="en-US" altLang="ko-KR" sz="2000">
              <a:solidFill>
                <a:schemeClr val="bg1"/>
              </a:solidFill>
            </a:endParaRPr>
          </a:p>
          <a:p>
            <a:pPr algn="r"/>
            <a:r>
              <a:rPr lang="en-US" altLang="ko-KR" sz="200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https://github.com/Margad0413/OpenCV-effect</a:t>
            </a:r>
            <a:endParaRPr lang="ko-KR" altLang="en-US" sz="200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90B6BE-4608-41D2-B075-FF612C55A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0EB12EA-C9EA-45BE-A22A-01D12F1BD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4162BCC-A310-4FED-9E20-7E50DE98CD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3EAC428-76D3-48E0-92FE-525A3B1EDD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04A83B-3D40-4647-96E0-5B28DD1E5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4E1F1013-DA65-BE80-E1A1-6426562477EA}"/>
              </a:ext>
            </a:extLst>
          </p:cNvPr>
          <p:cNvSpPr txBox="1">
            <a:spLocks/>
          </p:cNvSpPr>
          <p:nvPr/>
        </p:nvSpPr>
        <p:spPr>
          <a:xfrm>
            <a:off x="-153532" y="123000"/>
            <a:ext cx="6103943" cy="854913"/>
          </a:xfrm>
          <a:prstGeom prst="rect">
            <a:avLst/>
          </a:prstGeom>
        </p:spPr>
        <p:txBody>
          <a:bodyPr lIns="109728" tIns="109728" rIns="109728" bIns="9144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i="0" kern="1200" spc="1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400"/>
              <a:t>OpenCV</a:t>
            </a:r>
            <a:r>
              <a:rPr lang="ko-KR" altLang="en-US" sz="4400"/>
              <a:t>를 활용한 실습</a:t>
            </a:r>
          </a:p>
        </p:txBody>
      </p:sp>
    </p:spTree>
    <p:extLst>
      <p:ext uri="{BB962C8B-B14F-4D97-AF65-F5344CB8AC3E}">
        <p14:creationId xmlns:p14="http://schemas.microsoft.com/office/powerpoint/2010/main" val="4094558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3C8D3-8E4D-64AB-079D-93E9E7FE1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278A1-EE08-0186-1D40-BC56944A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0696"/>
            <a:ext cx="9493249" cy="1017361"/>
          </a:xfrm>
        </p:spPr>
        <p:txBody>
          <a:bodyPr/>
          <a:lstStyle/>
          <a:p>
            <a:r>
              <a:rPr lang="ko-KR" altLang="en-US" sz="4800"/>
              <a:t>코드 설명 </a:t>
            </a:r>
            <a:r>
              <a:rPr lang="en-US" altLang="ko-KR" sz="4800"/>
              <a:t>1</a:t>
            </a:r>
            <a:endParaRPr lang="ko-KR" altLang="en-US" sz="48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9305108-C8A4-9BF6-1B99-A02E6BED5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44" y="1552081"/>
            <a:ext cx="11007512" cy="46926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4867E25-EBCF-7ECD-315E-8E7AE1D67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629" y="653907"/>
            <a:ext cx="7626742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9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61B83-8C7E-08F0-5D7C-9FA0FF29D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79BE7-88F2-3A90-3E07-078DC57F0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0696"/>
            <a:ext cx="9493249" cy="1017361"/>
          </a:xfrm>
        </p:spPr>
        <p:txBody>
          <a:bodyPr/>
          <a:lstStyle/>
          <a:p>
            <a:r>
              <a:rPr lang="ko-KR" altLang="en-US" sz="4800"/>
              <a:t>코드 설명 </a:t>
            </a:r>
            <a:r>
              <a:rPr lang="en-US" altLang="ko-KR" sz="4800"/>
              <a:t>2</a:t>
            </a:r>
            <a:endParaRPr lang="ko-KR" altLang="en-US" sz="48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14E2B21-E6AA-0AAC-9B03-B87F62DCD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43" y="2337902"/>
            <a:ext cx="11007512" cy="31666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BA6CCD-A66E-EAFE-E5FC-D62BA27E7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752" y="649177"/>
            <a:ext cx="7639745" cy="55596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2885C7-E7C3-8E66-EBC3-69D5BC844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610" y="649176"/>
            <a:ext cx="7632030" cy="555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9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9E9C5-BBA6-0EDE-CD24-827DAE3BC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09B38-DBEC-B528-5C0F-1DA6E6CF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0696"/>
            <a:ext cx="9493249" cy="1017361"/>
          </a:xfrm>
        </p:spPr>
        <p:txBody>
          <a:bodyPr/>
          <a:lstStyle/>
          <a:p>
            <a:r>
              <a:rPr lang="ko-KR" altLang="en-US" sz="4800"/>
              <a:t>코드 설명 </a:t>
            </a:r>
            <a:r>
              <a:rPr lang="en-US" altLang="ko-KR" sz="4800"/>
              <a:t>3</a:t>
            </a:r>
            <a:endParaRPr lang="ko-KR" altLang="en-US" sz="48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6FF359F-D77A-0FB4-874B-340CEB871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44" y="2107134"/>
            <a:ext cx="11007512" cy="358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26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BDD90-F960-4110-C8BE-A1986E86B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D6B48-5F32-B52C-A8F8-64A52D29B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0696"/>
            <a:ext cx="9493249" cy="1017361"/>
          </a:xfrm>
        </p:spPr>
        <p:txBody>
          <a:bodyPr/>
          <a:lstStyle/>
          <a:p>
            <a:r>
              <a:rPr lang="ko-KR" altLang="en-US" sz="4800"/>
              <a:t>코드 설명 </a:t>
            </a:r>
            <a:r>
              <a:rPr lang="en-US" altLang="ko-KR" sz="4800"/>
              <a:t>4</a:t>
            </a:r>
            <a:endParaRPr lang="ko-KR" altLang="en-US" sz="48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EF305C0-64D8-D982-B78F-3EB692EC1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1695259"/>
            <a:ext cx="11254745" cy="408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66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AB301-F04D-EFEB-0ADC-05E34EBD8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E7B20-67B3-E1E5-5E5C-91D4DEAF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0696"/>
            <a:ext cx="9493249" cy="1017361"/>
          </a:xfrm>
        </p:spPr>
        <p:txBody>
          <a:bodyPr/>
          <a:lstStyle/>
          <a:p>
            <a:r>
              <a:rPr lang="ko-KR" altLang="en-US" sz="4800"/>
              <a:t>코드 설명 </a:t>
            </a:r>
            <a:r>
              <a:rPr lang="en-US" altLang="ko-KR" sz="4800"/>
              <a:t>5</a:t>
            </a:r>
            <a:endParaRPr lang="ko-KR" altLang="en-US" sz="48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C37847-70EA-58C3-9B75-6987F8D42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712" y="1406106"/>
            <a:ext cx="7858115" cy="482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7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08FB3-CB07-BE98-2A24-088EDF7DA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2F4E0-32B5-146B-BEEB-C6C86540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/>
              <a:t>색상반전 효과란</a:t>
            </a:r>
            <a:r>
              <a:rPr lang="en-US" altLang="ko-KR" sz="4800"/>
              <a:t>?</a:t>
            </a:r>
            <a:endParaRPr lang="ko-KR" altLang="en-US" sz="4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FA40D-F453-2D03-61D7-D2EDF7465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019" y="2198290"/>
            <a:ext cx="9579429" cy="2591424"/>
          </a:xfrm>
        </p:spPr>
        <p:txBody>
          <a:bodyPr/>
          <a:lstStyle/>
          <a:p>
            <a:r>
              <a:rPr lang="ko-KR" altLang="en-US" sz="2800"/>
              <a:t>색상 반전 효과는 이미지의 각 픽셀 </a:t>
            </a:r>
            <a:r>
              <a:rPr lang="ko-KR" altLang="en-US" sz="2800">
                <a:solidFill>
                  <a:srgbClr val="C00000"/>
                </a:solidFill>
              </a:rPr>
              <a:t>색상을 반대 색상으로 변환</a:t>
            </a:r>
            <a:r>
              <a:rPr lang="ko-KR" altLang="en-US" sz="2800"/>
              <a:t>하는 작업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밝기는 어둡게</a:t>
            </a:r>
            <a:r>
              <a:rPr lang="en-US" altLang="ko-KR" sz="2800"/>
              <a:t>, </a:t>
            </a:r>
            <a:r>
              <a:rPr lang="ko-KR" altLang="en-US" sz="2800"/>
              <a:t>어두운 부분은 밝게</a:t>
            </a:r>
            <a:r>
              <a:rPr lang="en-US" altLang="ko-KR" sz="2800"/>
              <a:t>, RGB </a:t>
            </a:r>
            <a:r>
              <a:rPr lang="ko-KR" altLang="en-US" sz="2800"/>
              <a:t>값은 각각 </a:t>
            </a:r>
            <a:r>
              <a:rPr lang="en-US" altLang="ko-KR" sz="2800"/>
              <a:t>255</a:t>
            </a:r>
            <a:r>
              <a:rPr lang="ko-KR" altLang="en-US" sz="2800"/>
              <a:t>에서 뺀 값으로 계산해 원래 색상의 보색을 표현</a:t>
            </a:r>
          </a:p>
        </p:txBody>
      </p:sp>
    </p:spTree>
    <p:extLst>
      <p:ext uri="{BB962C8B-B14F-4D97-AF65-F5344CB8AC3E}">
        <p14:creationId xmlns:p14="http://schemas.microsoft.com/office/powerpoint/2010/main" val="2190558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D45DA-E0E5-BCC8-8AF6-15459BFF2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A49AA-9DCC-2E4A-EFDD-039A30F5D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5" y="354240"/>
            <a:ext cx="9493249" cy="832304"/>
          </a:xfrm>
        </p:spPr>
        <p:txBody>
          <a:bodyPr/>
          <a:lstStyle/>
          <a:p>
            <a:pPr algn="ctr"/>
            <a:r>
              <a:rPr lang="ko-KR" altLang="en-US" sz="4800"/>
              <a:t>색상반전 효과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FD38D7-ABDA-21BC-E3DC-79C5CCCED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1852101"/>
            <a:ext cx="5203372" cy="37866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A58F21-92A2-715A-4053-B98AAEF18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942" y="1714248"/>
            <a:ext cx="5190285" cy="406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04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479D7-FC01-B2DE-F0BD-9CC7327FB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720D0-5672-92A0-91B1-8B78E8CC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0696"/>
            <a:ext cx="9493249" cy="1017361"/>
          </a:xfrm>
        </p:spPr>
        <p:txBody>
          <a:bodyPr/>
          <a:lstStyle/>
          <a:p>
            <a:r>
              <a:rPr lang="ko-KR" altLang="en-US" sz="4800"/>
              <a:t>코드 설명 </a:t>
            </a:r>
            <a:r>
              <a:rPr lang="en-US" altLang="ko-KR" sz="4800"/>
              <a:t>1</a:t>
            </a:r>
            <a:endParaRPr lang="ko-KR" altLang="en-US" sz="48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7C4EDC7-BCD6-980F-45DD-9FDED078E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4" y="1515780"/>
            <a:ext cx="11007512" cy="476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33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3E359-7955-22B4-176F-145D28D42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EFE000-6C6B-7785-4B41-3F1A9BED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0696"/>
            <a:ext cx="9493249" cy="1017361"/>
          </a:xfrm>
        </p:spPr>
        <p:txBody>
          <a:bodyPr/>
          <a:lstStyle/>
          <a:p>
            <a:r>
              <a:rPr lang="ko-KR" altLang="en-US" sz="4800"/>
              <a:t>코드 설명 </a:t>
            </a:r>
            <a:r>
              <a:rPr lang="en-US" altLang="ko-KR" sz="4800"/>
              <a:t>2</a:t>
            </a:r>
            <a:endParaRPr lang="ko-KR" altLang="en-US" sz="48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EC0380-1B92-7079-1DBE-07417A48F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44" y="2086881"/>
            <a:ext cx="11007512" cy="36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74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6521B-0ADC-13AA-089B-CF86775F0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928B5-8393-D6E9-5EB5-4F363D9FF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0696"/>
            <a:ext cx="9493249" cy="1017361"/>
          </a:xfrm>
        </p:spPr>
        <p:txBody>
          <a:bodyPr/>
          <a:lstStyle/>
          <a:p>
            <a:r>
              <a:rPr lang="ko-KR" altLang="en-US" sz="4800"/>
              <a:t>코드 설명 </a:t>
            </a:r>
            <a:r>
              <a:rPr lang="en-US" altLang="ko-KR" sz="4800"/>
              <a:t>3</a:t>
            </a:r>
            <a:endParaRPr lang="ko-KR" altLang="en-US" sz="48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85B5EFA-9AE9-FB34-0A2B-75BEA6C9C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669" y="1739724"/>
            <a:ext cx="11378661" cy="418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1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5F6E-8490-B8AD-D186-F0239728C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/>
              <a:t>오일 페인팅 효과란</a:t>
            </a:r>
            <a:r>
              <a:rPr lang="en-US" altLang="ko-KR" sz="4800"/>
              <a:t>?</a:t>
            </a:r>
            <a:endParaRPr lang="ko-KR" altLang="en-US" sz="4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68EE0C-4578-5565-B1D3-F056EC6AE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019" y="2198290"/>
            <a:ext cx="9579429" cy="2591424"/>
          </a:xfrm>
        </p:spPr>
        <p:txBody>
          <a:bodyPr/>
          <a:lstStyle/>
          <a:p>
            <a:r>
              <a:rPr lang="ko-KR" altLang="en-US" sz="2800"/>
              <a:t>오일 페인팅 효과는 이미지의 디테일을 부드럽게 단순화하고 </a:t>
            </a:r>
            <a:r>
              <a:rPr lang="ko-KR" altLang="en-US" sz="2800">
                <a:solidFill>
                  <a:srgbClr val="C00000"/>
                </a:solidFill>
              </a:rPr>
              <a:t>브러시로 칠한 듯한 질감</a:t>
            </a:r>
            <a:r>
              <a:rPr lang="ko-KR" altLang="en-US" sz="2800"/>
              <a:t>을 추가하여 회화적인 느낌을 주는 시각적 효과</a:t>
            </a:r>
            <a:endParaRPr lang="en-US" altLang="ko-KR" sz="2800"/>
          </a:p>
          <a:p>
            <a:r>
              <a:rPr lang="ko-KR" altLang="en-US" sz="2800"/>
              <a:t>이미지가 오일 페인팅처럼 보인다</a:t>
            </a:r>
          </a:p>
        </p:txBody>
      </p:sp>
    </p:spTree>
    <p:extLst>
      <p:ext uri="{BB962C8B-B14F-4D97-AF65-F5344CB8AC3E}">
        <p14:creationId xmlns:p14="http://schemas.microsoft.com/office/powerpoint/2010/main" val="3201735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66624-EB1E-1D8E-5735-AAA59E7B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0074A-2BE7-BFEB-21C9-1FF777200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0696"/>
            <a:ext cx="9493249" cy="1017361"/>
          </a:xfrm>
        </p:spPr>
        <p:txBody>
          <a:bodyPr/>
          <a:lstStyle/>
          <a:p>
            <a:r>
              <a:rPr lang="ko-KR" altLang="en-US" sz="4800"/>
              <a:t>코드 설명 </a:t>
            </a:r>
            <a:r>
              <a:rPr lang="en-US" altLang="ko-KR" sz="4800"/>
              <a:t>4</a:t>
            </a:r>
            <a:endParaRPr lang="ko-KR" altLang="en-US" sz="48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17904B-1550-EF78-B902-C1E45E51C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469" y="1598210"/>
            <a:ext cx="11411732" cy="475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73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A85C2-01EE-693C-4295-36415CA18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65E60-B243-8449-6B99-DAB7A10DF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0696"/>
            <a:ext cx="9493249" cy="1017361"/>
          </a:xfrm>
        </p:spPr>
        <p:txBody>
          <a:bodyPr/>
          <a:lstStyle/>
          <a:p>
            <a:r>
              <a:rPr lang="ko-KR" altLang="en-US" sz="4800"/>
              <a:t>코드 설명 </a:t>
            </a:r>
            <a:r>
              <a:rPr lang="en-US" altLang="ko-KR" sz="4800"/>
              <a:t>5</a:t>
            </a:r>
            <a:endParaRPr lang="ko-KR" altLang="en-US" sz="48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C08A69F-EC8C-3B15-B5EF-9A4417380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469" y="3289548"/>
            <a:ext cx="11411732" cy="137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22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2983C-63C7-E8E7-6304-4F654272E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09F78-9682-425F-C3D9-195D39AE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5" y="354240"/>
            <a:ext cx="9493249" cy="832304"/>
          </a:xfrm>
        </p:spPr>
        <p:txBody>
          <a:bodyPr/>
          <a:lstStyle/>
          <a:p>
            <a:pPr algn="ctr"/>
            <a:r>
              <a:rPr lang="ko-KR" altLang="en-US" sz="4800"/>
              <a:t>오일 페인팅 효과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9E9895-96DE-4062-4ECE-FE1F217E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1852101"/>
            <a:ext cx="5203372" cy="37866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A7B3DD-11DA-8445-F2CB-809A727DA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942" y="1714248"/>
            <a:ext cx="5190284" cy="406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7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28435-90E0-682B-4343-68AADD22E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2B8B3-0DDA-6261-F95D-07F2F6913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0696"/>
            <a:ext cx="9493249" cy="1017361"/>
          </a:xfrm>
        </p:spPr>
        <p:txBody>
          <a:bodyPr/>
          <a:lstStyle/>
          <a:p>
            <a:r>
              <a:rPr lang="ko-KR" altLang="en-US" sz="4800"/>
              <a:t>코드 설명 </a:t>
            </a:r>
            <a:r>
              <a:rPr lang="en-US" altLang="ko-KR" sz="4800"/>
              <a:t>1</a:t>
            </a:r>
            <a:endParaRPr lang="ko-KR" altLang="en-US" sz="48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BE69DBF-9E0E-69BA-EFBC-09092DBA1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631" y="1515780"/>
            <a:ext cx="10544738" cy="476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22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9D766-639B-478E-9738-AC2DD85BB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D8435-DCD1-3FFC-B4C3-1259B139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0696"/>
            <a:ext cx="9493249" cy="1017361"/>
          </a:xfrm>
        </p:spPr>
        <p:txBody>
          <a:bodyPr/>
          <a:lstStyle/>
          <a:p>
            <a:r>
              <a:rPr lang="ko-KR" altLang="en-US" sz="4800"/>
              <a:t>코드 설명 </a:t>
            </a:r>
            <a:r>
              <a:rPr lang="en-US" altLang="ko-KR" sz="4800"/>
              <a:t>2</a:t>
            </a:r>
            <a:endParaRPr lang="ko-KR" altLang="en-US" sz="48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B0D099C-E8CF-11EA-A138-0A7F91B3D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937" y="1950697"/>
            <a:ext cx="11238125" cy="387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14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D24FD-5B2A-1999-9160-6F9F9B6E3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4FED1-5E65-4640-4055-0A8F6DBA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0696"/>
            <a:ext cx="9493249" cy="1017361"/>
          </a:xfrm>
        </p:spPr>
        <p:txBody>
          <a:bodyPr/>
          <a:lstStyle/>
          <a:p>
            <a:r>
              <a:rPr lang="ko-KR" altLang="en-US" sz="4800"/>
              <a:t>코드 설명 </a:t>
            </a:r>
            <a:r>
              <a:rPr lang="en-US" altLang="ko-KR" sz="4800"/>
              <a:t>3</a:t>
            </a:r>
            <a:endParaRPr lang="ko-KR" altLang="en-US" sz="48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DBAC72-9C55-C9BC-BA2C-6CEEEB16A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337" y="1787410"/>
            <a:ext cx="11039455" cy="43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7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04E8B-5C68-2537-E743-FD931E4AC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D89A4-0022-1115-5CEB-FF42AD8A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0696"/>
            <a:ext cx="9493249" cy="1017361"/>
          </a:xfrm>
        </p:spPr>
        <p:txBody>
          <a:bodyPr/>
          <a:lstStyle/>
          <a:p>
            <a:r>
              <a:rPr lang="ko-KR" altLang="en-US" sz="4800"/>
              <a:t>코드 설명 </a:t>
            </a:r>
            <a:r>
              <a:rPr lang="en-US" altLang="ko-KR" sz="4800"/>
              <a:t>4</a:t>
            </a:r>
            <a:endParaRPr lang="ko-KR" altLang="en-US" sz="48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CE1269-AB62-8461-2BE3-AD403F3FB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410" y="1406410"/>
            <a:ext cx="9493249" cy="504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3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67B89-B01B-2F52-17C9-4ED160E74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1F294-EEB8-1BB5-EE9B-99AE79063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/>
              <a:t>스케치 효과란</a:t>
            </a:r>
            <a:r>
              <a:rPr lang="en-US" altLang="ko-KR" sz="4800"/>
              <a:t>?</a:t>
            </a:r>
            <a:endParaRPr lang="ko-KR" altLang="en-US" sz="4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057D5-C232-B607-BE28-AFE98E6C9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019" y="2198289"/>
            <a:ext cx="9579429" cy="2820025"/>
          </a:xfrm>
        </p:spPr>
        <p:txBody>
          <a:bodyPr/>
          <a:lstStyle/>
          <a:p>
            <a:r>
              <a:rPr lang="ko-KR" altLang="en-US" sz="2800"/>
              <a:t>스케치 효과는 이미지의 윤곽선을 강조하고 색상을 단순화하여 </a:t>
            </a:r>
            <a:r>
              <a:rPr lang="ko-KR" altLang="en-US" sz="2800">
                <a:solidFill>
                  <a:srgbClr val="C00000"/>
                </a:solidFill>
              </a:rPr>
              <a:t>연필로 그린 듯한 흑백 그림으로 변환</a:t>
            </a:r>
            <a:r>
              <a:rPr lang="ko-KR" altLang="en-US" sz="2800"/>
              <a:t>하는 시각적 효과</a:t>
            </a:r>
            <a:endParaRPr lang="en-US" altLang="ko-KR" sz="2800"/>
          </a:p>
          <a:p>
            <a:r>
              <a:rPr lang="ko-KR" altLang="en-US" sz="2800"/>
              <a:t>보통 명암 대비와 블러링을 활용해 섬세한 선과 질감을 표현</a:t>
            </a:r>
          </a:p>
        </p:txBody>
      </p:sp>
    </p:spTree>
    <p:extLst>
      <p:ext uri="{BB962C8B-B14F-4D97-AF65-F5344CB8AC3E}">
        <p14:creationId xmlns:p14="http://schemas.microsoft.com/office/powerpoint/2010/main" val="2678141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4E738-A0A0-53E1-819E-F08937A93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FBDD6-DA3C-4BEE-F092-813C9BB9A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5" y="354240"/>
            <a:ext cx="9493249" cy="832304"/>
          </a:xfrm>
        </p:spPr>
        <p:txBody>
          <a:bodyPr/>
          <a:lstStyle/>
          <a:p>
            <a:pPr algn="ctr"/>
            <a:r>
              <a:rPr lang="ko-KR" altLang="en-US" sz="4800"/>
              <a:t>스케치 효과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D92F12-80FE-180F-91AA-7DC5A8BF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1852101"/>
            <a:ext cx="5203372" cy="37866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B5CF00-89F2-BA15-8746-4B4AFFE44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942" y="1714248"/>
            <a:ext cx="5190284" cy="406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64935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AnalogousFromRegularSeedLeftStep">
      <a:dk1>
        <a:srgbClr val="000000"/>
      </a:dk1>
      <a:lt1>
        <a:srgbClr val="FFFFFF"/>
      </a:lt1>
      <a:dk2>
        <a:srgbClr val="243641"/>
      </a:dk2>
      <a:lt2>
        <a:srgbClr val="E8E7E2"/>
      </a:lt2>
      <a:accent1>
        <a:srgbClr val="3A58D6"/>
      </a:accent1>
      <a:accent2>
        <a:srgbClr val="2888C4"/>
      </a:accent2>
      <a:accent3>
        <a:srgbClr val="31B5B1"/>
      </a:accent3>
      <a:accent4>
        <a:srgbClr val="26BA78"/>
      </a:accent4>
      <a:accent5>
        <a:srgbClr val="32BC45"/>
      </a:accent5>
      <a:accent6>
        <a:srgbClr val="4FBA26"/>
      </a:accent6>
      <a:hlink>
        <a:srgbClr val="978332"/>
      </a:hlink>
      <a:folHlink>
        <a:srgbClr val="7F7F7F"/>
      </a:folHlink>
    </a:clrScheme>
    <a:fontScheme name="Street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159</Words>
  <Application>Microsoft Office PowerPoint</Application>
  <PresentationFormat>와이드스크린</PresentationFormat>
  <Paragraphs>30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Microsoft GothicNeo</vt:lpstr>
      <vt:lpstr>Arial</vt:lpstr>
      <vt:lpstr>Consolas</vt:lpstr>
      <vt:lpstr>StreetscapeVTI</vt:lpstr>
      <vt:lpstr>오일페인팅 효과 스케치 효과 색상반전 효과</vt:lpstr>
      <vt:lpstr>오일 페인팅 효과란?</vt:lpstr>
      <vt:lpstr>오일 페인팅 효과</vt:lpstr>
      <vt:lpstr>코드 설명 1</vt:lpstr>
      <vt:lpstr>코드 설명 2</vt:lpstr>
      <vt:lpstr>코드 설명 3</vt:lpstr>
      <vt:lpstr>코드 설명 4</vt:lpstr>
      <vt:lpstr>스케치 효과란?</vt:lpstr>
      <vt:lpstr>스케치 효과</vt:lpstr>
      <vt:lpstr>코드 설명 1</vt:lpstr>
      <vt:lpstr>코드 설명 2</vt:lpstr>
      <vt:lpstr>코드 설명 3</vt:lpstr>
      <vt:lpstr>코드 설명 4</vt:lpstr>
      <vt:lpstr>코드 설명 5</vt:lpstr>
      <vt:lpstr>색상반전 효과란?</vt:lpstr>
      <vt:lpstr>색상반전 효과</vt:lpstr>
      <vt:lpstr>코드 설명 1</vt:lpstr>
      <vt:lpstr>코드 설명 2</vt:lpstr>
      <vt:lpstr>코드 설명 3</vt:lpstr>
      <vt:lpstr>코드 설명 4</vt:lpstr>
      <vt:lpstr>코드 설명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니스 루미</dc:creator>
  <cp:lastModifiedBy>니스 루미</cp:lastModifiedBy>
  <cp:revision>12</cp:revision>
  <dcterms:created xsi:type="dcterms:W3CDTF">2024-12-03T11:29:11Z</dcterms:created>
  <dcterms:modified xsi:type="dcterms:W3CDTF">2024-12-03T13:16:02Z</dcterms:modified>
</cp:coreProperties>
</file>